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7" r:id="rId16"/>
    <p:sldId id="278" r:id="rId17"/>
    <p:sldId id="270" r:id="rId18"/>
    <p:sldId id="271" r:id="rId19"/>
    <p:sldId id="272" r:id="rId20"/>
    <p:sldId id="273" r:id="rId21"/>
    <p:sldId id="274" r:id="rId22"/>
    <p:sldId id="275" r:id="rId23"/>
    <p:sldId id="276" r:id="rId24"/>
    <p:sldId id="27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76"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95DA7E4-9C7D-41AA-B23C-FAF9934CF23F}" type="datetimeFigureOut">
              <a:rPr lang="en-US" smtClean="0"/>
              <a:t>5/5/2024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B7A8A0-BFA3-4842-AB34-A91855FBC91F}" type="slidenum">
              <a:rPr lang="en-US" smtClean="0"/>
              <a:t>‹#›</a:t>
            </a:fld>
            <a:endParaRPr lang="en-US"/>
          </a:p>
        </p:txBody>
      </p:sp>
    </p:spTree>
    <p:extLst>
      <p:ext uri="{BB962C8B-B14F-4D97-AF65-F5344CB8AC3E}">
        <p14:creationId xmlns:p14="http://schemas.microsoft.com/office/powerpoint/2010/main" val="1551043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5DA7E4-9C7D-41AA-B23C-FAF9934CF23F}" type="datetimeFigureOut">
              <a:rPr lang="en-US" smtClean="0"/>
              <a:t>5/5/2024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B7A8A0-BFA3-4842-AB34-A91855FBC91F}" type="slidenum">
              <a:rPr lang="en-US" smtClean="0"/>
              <a:t>‹#›</a:t>
            </a:fld>
            <a:endParaRPr lang="en-US"/>
          </a:p>
        </p:txBody>
      </p:sp>
    </p:spTree>
    <p:extLst>
      <p:ext uri="{BB962C8B-B14F-4D97-AF65-F5344CB8AC3E}">
        <p14:creationId xmlns:p14="http://schemas.microsoft.com/office/powerpoint/2010/main" val="528505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5DA7E4-9C7D-41AA-B23C-FAF9934CF23F}" type="datetimeFigureOut">
              <a:rPr lang="en-US" smtClean="0"/>
              <a:t>5/5/2024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B7A8A0-BFA3-4842-AB34-A91855FBC91F}" type="slidenum">
              <a:rPr lang="en-US" smtClean="0"/>
              <a:t>‹#›</a:t>
            </a:fld>
            <a:endParaRPr lang="en-US"/>
          </a:p>
        </p:txBody>
      </p:sp>
    </p:spTree>
    <p:extLst>
      <p:ext uri="{BB962C8B-B14F-4D97-AF65-F5344CB8AC3E}">
        <p14:creationId xmlns:p14="http://schemas.microsoft.com/office/powerpoint/2010/main" val="773353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5DA7E4-9C7D-41AA-B23C-FAF9934CF23F}" type="datetimeFigureOut">
              <a:rPr lang="en-US" smtClean="0"/>
              <a:t>5/5/2024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B7A8A0-BFA3-4842-AB34-A91855FBC91F}" type="slidenum">
              <a:rPr lang="en-US" smtClean="0"/>
              <a:t>‹#›</a:t>
            </a:fld>
            <a:endParaRPr lang="en-US"/>
          </a:p>
        </p:txBody>
      </p:sp>
    </p:spTree>
    <p:extLst>
      <p:ext uri="{BB962C8B-B14F-4D97-AF65-F5344CB8AC3E}">
        <p14:creationId xmlns:p14="http://schemas.microsoft.com/office/powerpoint/2010/main" val="3831083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95DA7E4-9C7D-41AA-B23C-FAF9934CF23F}" type="datetimeFigureOut">
              <a:rPr lang="en-US" smtClean="0"/>
              <a:t>5/5/2024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B7A8A0-BFA3-4842-AB34-A91855FBC91F}" type="slidenum">
              <a:rPr lang="en-US" smtClean="0"/>
              <a:t>‹#›</a:t>
            </a:fld>
            <a:endParaRPr lang="en-US"/>
          </a:p>
        </p:txBody>
      </p:sp>
    </p:spTree>
    <p:extLst>
      <p:ext uri="{BB962C8B-B14F-4D97-AF65-F5344CB8AC3E}">
        <p14:creationId xmlns:p14="http://schemas.microsoft.com/office/powerpoint/2010/main" val="2043779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95DA7E4-9C7D-41AA-B23C-FAF9934CF23F}" type="datetimeFigureOut">
              <a:rPr lang="en-US" smtClean="0"/>
              <a:t>5/5/2024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B7A8A0-BFA3-4842-AB34-A91855FBC91F}" type="slidenum">
              <a:rPr lang="en-US" smtClean="0"/>
              <a:t>‹#›</a:t>
            </a:fld>
            <a:endParaRPr lang="en-US"/>
          </a:p>
        </p:txBody>
      </p:sp>
    </p:spTree>
    <p:extLst>
      <p:ext uri="{BB962C8B-B14F-4D97-AF65-F5344CB8AC3E}">
        <p14:creationId xmlns:p14="http://schemas.microsoft.com/office/powerpoint/2010/main" val="1315347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95DA7E4-9C7D-41AA-B23C-FAF9934CF23F}" type="datetimeFigureOut">
              <a:rPr lang="en-US" smtClean="0"/>
              <a:t>5/5/2024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B7A8A0-BFA3-4842-AB34-A91855FBC91F}" type="slidenum">
              <a:rPr lang="en-US" smtClean="0"/>
              <a:t>‹#›</a:t>
            </a:fld>
            <a:endParaRPr lang="en-US"/>
          </a:p>
        </p:txBody>
      </p:sp>
    </p:spTree>
    <p:extLst>
      <p:ext uri="{BB962C8B-B14F-4D97-AF65-F5344CB8AC3E}">
        <p14:creationId xmlns:p14="http://schemas.microsoft.com/office/powerpoint/2010/main" val="2845756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95DA7E4-9C7D-41AA-B23C-FAF9934CF23F}" type="datetimeFigureOut">
              <a:rPr lang="en-US" smtClean="0"/>
              <a:t>5/5/2024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B7A8A0-BFA3-4842-AB34-A91855FBC91F}" type="slidenum">
              <a:rPr lang="en-US" smtClean="0"/>
              <a:t>‹#›</a:t>
            </a:fld>
            <a:endParaRPr lang="en-US"/>
          </a:p>
        </p:txBody>
      </p:sp>
    </p:spTree>
    <p:extLst>
      <p:ext uri="{BB962C8B-B14F-4D97-AF65-F5344CB8AC3E}">
        <p14:creationId xmlns:p14="http://schemas.microsoft.com/office/powerpoint/2010/main" val="3471177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5DA7E4-9C7D-41AA-B23C-FAF9934CF23F}" type="datetimeFigureOut">
              <a:rPr lang="en-US" smtClean="0"/>
              <a:t>5/5/2024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B7A8A0-BFA3-4842-AB34-A91855FBC91F}" type="slidenum">
              <a:rPr lang="en-US" smtClean="0"/>
              <a:t>‹#›</a:t>
            </a:fld>
            <a:endParaRPr lang="en-US"/>
          </a:p>
        </p:txBody>
      </p:sp>
    </p:spTree>
    <p:extLst>
      <p:ext uri="{BB962C8B-B14F-4D97-AF65-F5344CB8AC3E}">
        <p14:creationId xmlns:p14="http://schemas.microsoft.com/office/powerpoint/2010/main" val="4279459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95DA7E4-9C7D-41AA-B23C-FAF9934CF23F}" type="datetimeFigureOut">
              <a:rPr lang="en-US" smtClean="0"/>
              <a:t>5/5/2024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B7A8A0-BFA3-4842-AB34-A91855FBC91F}" type="slidenum">
              <a:rPr lang="en-US" smtClean="0"/>
              <a:t>‹#›</a:t>
            </a:fld>
            <a:endParaRPr lang="en-US"/>
          </a:p>
        </p:txBody>
      </p:sp>
    </p:spTree>
    <p:extLst>
      <p:ext uri="{BB962C8B-B14F-4D97-AF65-F5344CB8AC3E}">
        <p14:creationId xmlns:p14="http://schemas.microsoft.com/office/powerpoint/2010/main" val="3837644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95DA7E4-9C7D-41AA-B23C-FAF9934CF23F}" type="datetimeFigureOut">
              <a:rPr lang="en-US" smtClean="0"/>
              <a:t>5/5/2024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B7A8A0-BFA3-4842-AB34-A91855FBC91F}" type="slidenum">
              <a:rPr lang="en-US" smtClean="0"/>
              <a:t>‹#›</a:t>
            </a:fld>
            <a:endParaRPr lang="en-US"/>
          </a:p>
        </p:txBody>
      </p:sp>
    </p:spTree>
    <p:extLst>
      <p:ext uri="{BB962C8B-B14F-4D97-AF65-F5344CB8AC3E}">
        <p14:creationId xmlns:p14="http://schemas.microsoft.com/office/powerpoint/2010/main" val="22468434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8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5DA7E4-9C7D-41AA-B23C-FAF9934CF23F}" type="datetimeFigureOut">
              <a:rPr lang="en-US" smtClean="0"/>
              <a:t>5/5/2024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7A8A0-BFA3-4842-AB34-A91855FBC91F}" type="slidenum">
              <a:rPr lang="en-US" smtClean="0"/>
              <a:t>‹#›</a:t>
            </a:fld>
            <a:endParaRPr lang="en-US"/>
          </a:p>
        </p:txBody>
      </p:sp>
    </p:spTree>
    <p:extLst>
      <p:ext uri="{BB962C8B-B14F-4D97-AF65-F5344CB8AC3E}">
        <p14:creationId xmlns:p14="http://schemas.microsoft.com/office/powerpoint/2010/main" val="39122966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65200" y="2143759"/>
            <a:ext cx="9144000" cy="1213803"/>
          </a:xfrm>
        </p:spPr>
        <p:txBody>
          <a:bodyPr/>
          <a:lstStyle/>
          <a:p>
            <a:r>
              <a:rPr lang="en-US" b="1" dirty="0" smtClean="0"/>
              <a:t>Iris Flower Prediction</a:t>
            </a:r>
            <a:endParaRPr lang="en-US" b="1" dirty="0"/>
          </a:p>
        </p:txBody>
      </p:sp>
      <p:sp>
        <p:nvSpPr>
          <p:cNvPr id="3" name="Subtitle 2"/>
          <p:cNvSpPr>
            <a:spLocks noGrp="1"/>
          </p:cNvSpPr>
          <p:nvPr>
            <p:ph type="subTitle" idx="1"/>
          </p:nvPr>
        </p:nvSpPr>
        <p:spPr>
          <a:xfrm>
            <a:off x="-752573" y="4967877"/>
            <a:ext cx="9144000" cy="1655762"/>
          </a:xfrm>
        </p:spPr>
        <p:txBody>
          <a:bodyPr/>
          <a:lstStyle/>
          <a:p>
            <a:r>
              <a:rPr lang="en-US" dirty="0" smtClean="0"/>
              <a:t>Sidra </a:t>
            </a:r>
            <a:r>
              <a:rPr lang="en-US" dirty="0" err="1" smtClean="0"/>
              <a:t>Kousar</a:t>
            </a:r>
            <a:r>
              <a:rPr lang="en-US" dirty="0" smtClean="0"/>
              <a:t> Cosc222102010</a:t>
            </a:r>
          </a:p>
          <a:p>
            <a:r>
              <a:rPr lang="en-US" dirty="0" smtClean="0"/>
              <a:t>Ayesha </a:t>
            </a:r>
            <a:r>
              <a:rPr lang="en-US" dirty="0" err="1" smtClean="0"/>
              <a:t>Shabbir</a:t>
            </a:r>
            <a:r>
              <a:rPr lang="en-US" dirty="0" smtClean="0"/>
              <a:t> </a:t>
            </a:r>
            <a:r>
              <a:rPr lang="en-US" dirty="0" smtClean="0"/>
              <a:t>Cosc222102018</a:t>
            </a:r>
            <a:endParaRPr lang="en-US" dirty="0"/>
          </a:p>
        </p:txBody>
      </p:sp>
    </p:spTree>
    <p:extLst>
      <p:ext uri="{BB962C8B-B14F-4D97-AF65-F5344CB8AC3E}">
        <p14:creationId xmlns:p14="http://schemas.microsoft.com/office/powerpoint/2010/main" val="821049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0920" y="954405"/>
            <a:ext cx="10515600" cy="1325563"/>
          </a:xfrm>
        </p:spPr>
        <p:txBody>
          <a:bodyPr/>
          <a:lstStyle/>
          <a:p>
            <a:r>
              <a:rPr lang="en-US" b="1" dirty="0" smtClean="0"/>
              <a:t>Result</a:t>
            </a:r>
            <a:endParaRPr lang="en-US" b="1" dirty="0"/>
          </a:p>
        </p:txBody>
      </p:sp>
      <p:pic>
        <p:nvPicPr>
          <p:cNvPr id="4" name="Content Placeholder 3"/>
          <p:cNvPicPr>
            <a:picLocks noGrp="1" noChangeAspect="1"/>
          </p:cNvPicPr>
          <p:nvPr>
            <p:ph idx="1"/>
          </p:nvPr>
        </p:nvPicPr>
        <p:blipFill>
          <a:blip r:embed="rId2"/>
          <a:stretch>
            <a:fillRect/>
          </a:stretch>
        </p:blipFill>
        <p:spPr>
          <a:xfrm>
            <a:off x="838200" y="2206155"/>
            <a:ext cx="10515600" cy="3590277"/>
          </a:xfrm>
          <a:prstGeom prst="rect">
            <a:avLst/>
          </a:prstGeom>
        </p:spPr>
      </p:pic>
    </p:spTree>
    <p:extLst>
      <p:ext uri="{BB962C8B-B14F-4D97-AF65-F5344CB8AC3E}">
        <p14:creationId xmlns:p14="http://schemas.microsoft.com/office/powerpoint/2010/main" val="3538986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60" y="974725"/>
            <a:ext cx="10515600" cy="1325563"/>
          </a:xfrm>
        </p:spPr>
        <p:txBody>
          <a:bodyPr/>
          <a:lstStyle/>
          <a:p>
            <a:r>
              <a:rPr lang="en-US" b="1" dirty="0" smtClean="0"/>
              <a:t>Iris Flower</a:t>
            </a:r>
            <a:endParaRPr lang="en-US" dirty="0"/>
          </a:p>
        </p:txBody>
      </p:sp>
      <p:sp>
        <p:nvSpPr>
          <p:cNvPr id="3" name="Content Placeholder 2"/>
          <p:cNvSpPr>
            <a:spLocks noGrp="1"/>
          </p:cNvSpPr>
          <p:nvPr>
            <p:ph idx="1"/>
          </p:nvPr>
        </p:nvSpPr>
        <p:spPr>
          <a:xfrm>
            <a:off x="746760" y="2587625"/>
            <a:ext cx="10515600" cy="4351338"/>
          </a:xfrm>
        </p:spPr>
        <p:txBody>
          <a:bodyPr/>
          <a:lstStyle/>
          <a:p>
            <a:r>
              <a:rPr lang="en-US" b="1" dirty="0"/>
              <a:t>Importance of Iris Flower Prediction</a:t>
            </a:r>
          </a:p>
          <a:p>
            <a:r>
              <a:rPr lang="en-US" dirty="0"/>
              <a:t>Predicting iris flower species aids scientists, gardeners, and plant enthusiasts. It enhances botanical knowledge, assists in breeding programs, and optimizes plant care. Additionally, it's a captivating educational activity, deepening understanding of plant diversity.</a:t>
            </a:r>
          </a:p>
          <a:p>
            <a:endParaRPr lang="en-US" dirty="0"/>
          </a:p>
        </p:txBody>
      </p:sp>
    </p:spTree>
    <p:extLst>
      <p:ext uri="{BB962C8B-B14F-4D97-AF65-F5344CB8AC3E}">
        <p14:creationId xmlns:p14="http://schemas.microsoft.com/office/powerpoint/2010/main" val="3275126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10565"/>
            <a:ext cx="10515600" cy="1325563"/>
          </a:xfrm>
        </p:spPr>
        <p:txBody>
          <a:bodyPr/>
          <a:lstStyle/>
          <a:p>
            <a:r>
              <a:rPr lang="en-US" b="1" dirty="0" smtClean="0"/>
              <a:t>Iris Flower</a:t>
            </a:r>
            <a:endParaRPr lang="en-US" dirty="0"/>
          </a:p>
        </p:txBody>
      </p:sp>
      <p:sp>
        <p:nvSpPr>
          <p:cNvPr id="3" name="Content Placeholder 2"/>
          <p:cNvSpPr>
            <a:spLocks noGrp="1"/>
          </p:cNvSpPr>
          <p:nvPr>
            <p:ph idx="1"/>
          </p:nvPr>
        </p:nvSpPr>
        <p:spPr>
          <a:xfrm>
            <a:off x="838200" y="2036128"/>
            <a:ext cx="10515600" cy="4351338"/>
          </a:xfrm>
        </p:spPr>
        <p:txBody>
          <a:bodyPr>
            <a:normAutofit/>
          </a:bodyPr>
          <a:lstStyle/>
          <a:p>
            <a:r>
              <a:rPr lang="en-US" b="1" dirty="0" smtClean="0"/>
              <a:t>Collect </a:t>
            </a:r>
            <a:r>
              <a:rPr lang="en-US" b="1" dirty="0"/>
              <a:t>Data:</a:t>
            </a:r>
            <a:r>
              <a:rPr lang="en-US" dirty="0"/>
              <a:t> Gather information on iris flowers' characteristics for analysis.</a:t>
            </a:r>
          </a:p>
          <a:p>
            <a:r>
              <a:rPr lang="en-US" b="1" dirty="0"/>
              <a:t>Analyze Data:</a:t>
            </a:r>
            <a:r>
              <a:rPr lang="en-US" dirty="0"/>
              <a:t> Understand patterns using numbers and graphs.</a:t>
            </a:r>
          </a:p>
          <a:p>
            <a:r>
              <a:rPr lang="en-US" b="1" dirty="0"/>
              <a:t>Train Models:</a:t>
            </a:r>
            <a:r>
              <a:rPr lang="en-US" dirty="0"/>
              <a:t> Teach computers to recognize iris flower types based on the data.</a:t>
            </a:r>
          </a:p>
          <a:p>
            <a:r>
              <a:rPr lang="en-US" b="1" dirty="0"/>
              <a:t>Test Models:</a:t>
            </a:r>
            <a:r>
              <a:rPr lang="en-US" dirty="0"/>
              <a:t> Evaluate model accuracy with new data.</a:t>
            </a:r>
          </a:p>
          <a:p>
            <a:r>
              <a:rPr lang="en-US" b="1" dirty="0"/>
              <a:t>Share Insights:</a:t>
            </a:r>
            <a:r>
              <a:rPr lang="en-US" dirty="0"/>
              <a:t> Discuss findings and potential applications in botany and beyond.</a:t>
            </a:r>
          </a:p>
        </p:txBody>
      </p:sp>
    </p:spTree>
    <p:extLst>
      <p:ext uri="{BB962C8B-B14F-4D97-AF65-F5344CB8AC3E}">
        <p14:creationId xmlns:p14="http://schemas.microsoft.com/office/powerpoint/2010/main" val="595593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80059"/>
            <a:ext cx="10515600" cy="1325563"/>
          </a:xfrm>
        </p:spPr>
        <p:txBody>
          <a:bodyPr/>
          <a:lstStyle/>
          <a:p>
            <a:r>
              <a:rPr lang="en-US" b="1" dirty="0" smtClean="0"/>
              <a:t>Iris Flower</a:t>
            </a:r>
            <a:endParaRPr lang="en-US" dirty="0"/>
          </a:p>
        </p:txBody>
      </p:sp>
      <p:sp>
        <p:nvSpPr>
          <p:cNvPr id="3" name="Content Placeholder 2"/>
          <p:cNvSpPr>
            <a:spLocks noGrp="1"/>
          </p:cNvSpPr>
          <p:nvPr>
            <p:ph idx="1"/>
          </p:nvPr>
        </p:nvSpPr>
        <p:spPr>
          <a:xfrm>
            <a:off x="838200" y="1805622"/>
            <a:ext cx="10515600" cy="4351338"/>
          </a:xfrm>
        </p:spPr>
        <p:txBody>
          <a:bodyPr>
            <a:normAutofit fontScale="92500" lnSpcReduction="10000"/>
          </a:bodyPr>
          <a:lstStyle/>
          <a:p>
            <a:r>
              <a:rPr lang="en-US" b="1" dirty="0" smtClean="0"/>
              <a:t>Iris </a:t>
            </a:r>
            <a:r>
              <a:rPr lang="en-US" b="1" dirty="0"/>
              <a:t>Data Overview</a:t>
            </a:r>
          </a:p>
          <a:p>
            <a:r>
              <a:rPr lang="en-US" dirty="0"/>
              <a:t>The dataset used in this project is sourced from the UCI Machine Learning Repository. Known as the Iris flower dataset or Fisher's Iris dataset, it comprises multivariate data.</a:t>
            </a:r>
          </a:p>
          <a:p>
            <a:r>
              <a:rPr lang="en-US" b="1" dirty="0"/>
              <a:t>Sample Composition:</a:t>
            </a:r>
            <a:r>
              <a:rPr lang="en-US" dirty="0"/>
              <a:t> The dataset includes 50 samples from each of three Iris species: Iris </a:t>
            </a:r>
            <a:r>
              <a:rPr lang="en-US" dirty="0" err="1"/>
              <a:t>virginica</a:t>
            </a:r>
            <a:r>
              <a:rPr lang="en-US" dirty="0"/>
              <a:t>, Iris versicolor, and Iris </a:t>
            </a:r>
            <a:r>
              <a:rPr lang="en-US" dirty="0" err="1"/>
              <a:t>setosa</a:t>
            </a:r>
            <a:r>
              <a:rPr lang="en-US" dirty="0"/>
              <a:t>.</a:t>
            </a:r>
          </a:p>
          <a:p>
            <a:r>
              <a:rPr lang="en-US" b="1" dirty="0"/>
              <a:t>Features:</a:t>
            </a:r>
            <a:r>
              <a:rPr lang="en-US" dirty="0"/>
              <a:t> Each sample is characterized by four measured features, all in centimeters:</a:t>
            </a:r>
          </a:p>
          <a:p>
            <a:pPr lvl="1"/>
            <a:r>
              <a:rPr lang="en-US" dirty="0"/>
              <a:t>Length of petals</a:t>
            </a:r>
          </a:p>
          <a:p>
            <a:pPr lvl="1"/>
            <a:r>
              <a:rPr lang="en-US" dirty="0"/>
              <a:t>Width of petals</a:t>
            </a:r>
          </a:p>
          <a:p>
            <a:pPr lvl="1"/>
            <a:r>
              <a:rPr lang="en-US" dirty="0"/>
              <a:t>Length of sepals</a:t>
            </a:r>
          </a:p>
          <a:p>
            <a:pPr lvl="1"/>
            <a:r>
              <a:rPr lang="en-US" dirty="0"/>
              <a:t>Width of sepals</a:t>
            </a:r>
          </a:p>
        </p:txBody>
      </p:sp>
    </p:spTree>
    <p:extLst>
      <p:ext uri="{BB962C8B-B14F-4D97-AF65-F5344CB8AC3E}">
        <p14:creationId xmlns:p14="http://schemas.microsoft.com/office/powerpoint/2010/main" val="16177880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9960" y="588645"/>
            <a:ext cx="10515600" cy="1325563"/>
          </a:xfrm>
        </p:spPr>
        <p:txBody>
          <a:bodyPr/>
          <a:lstStyle/>
          <a:p>
            <a:r>
              <a:rPr lang="en-US" b="1" dirty="0" smtClean="0"/>
              <a:t>Iris Flower</a:t>
            </a:r>
            <a:endParaRPr lang="en-US" dirty="0"/>
          </a:p>
        </p:txBody>
      </p:sp>
      <p:sp>
        <p:nvSpPr>
          <p:cNvPr id="3" name="Content Placeholder 2"/>
          <p:cNvSpPr>
            <a:spLocks noGrp="1"/>
          </p:cNvSpPr>
          <p:nvPr>
            <p:ph idx="1"/>
          </p:nvPr>
        </p:nvSpPr>
        <p:spPr>
          <a:xfrm>
            <a:off x="949960" y="1914208"/>
            <a:ext cx="10515600" cy="4351338"/>
          </a:xfrm>
        </p:spPr>
        <p:txBody>
          <a:bodyPr>
            <a:normAutofit/>
          </a:bodyPr>
          <a:lstStyle/>
          <a:p>
            <a:r>
              <a:rPr lang="en-US" b="1" dirty="0" smtClean="0"/>
              <a:t>Conclusion</a:t>
            </a:r>
            <a:endParaRPr lang="en-US" b="1" dirty="0"/>
          </a:p>
          <a:p>
            <a:r>
              <a:rPr lang="en-US" dirty="0"/>
              <a:t>The Iris Flower Prediction project successfully integrates botany and machine learning, improving iris flower identification through data analysis. By training computer models on the UCI Iris dataset, we can accurately classify iris species based on their unique features. This approach demonstrates technology's potential to advance botanical research and conservation efforts.</a:t>
            </a:r>
          </a:p>
        </p:txBody>
      </p:sp>
    </p:spTree>
    <p:extLst>
      <p:ext uri="{BB962C8B-B14F-4D97-AF65-F5344CB8AC3E}">
        <p14:creationId xmlns:p14="http://schemas.microsoft.com/office/powerpoint/2010/main" val="3461527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68325"/>
            <a:ext cx="10515600" cy="1325563"/>
          </a:xfrm>
        </p:spPr>
        <p:txBody>
          <a:bodyPr/>
          <a:lstStyle/>
          <a:p>
            <a:r>
              <a:rPr lang="en-US" b="1" dirty="0" smtClean="0"/>
              <a:t>Different Flower Prediction</a:t>
            </a:r>
            <a:endParaRPr lang="en-US" b="1" dirty="0"/>
          </a:p>
        </p:txBody>
      </p:sp>
      <p:sp>
        <p:nvSpPr>
          <p:cNvPr id="6" name="Content Placeholder 5"/>
          <p:cNvSpPr>
            <a:spLocks noGrp="1"/>
          </p:cNvSpPr>
          <p:nvPr>
            <p:ph idx="1"/>
          </p:nvPr>
        </p:nvSpPr>
        <p:spPr>
          <a:xfrm>
            <a:off x="909320" y="2076692"/>
            <a:ext cx="10515600" cy="4351338"/>
          </a:xfrm>
        </p:spPr>
        <p:txBody>
          <a:bodyPr>
            <a:normAutofit/>
          </a:bodyPr>
          <a:lstStyle/>
          <a:p>
            <a:r>
              <a:rPr lang="en-US" dirty="0" smtClean="0"/>
              <a:t>This code snippet is a Python script that reads images from a directory containing subdirectories, each representing a different category of flowers. It then displays sample images from each flower category.</a:t>
            </a:r>
          </a:p>
          <a:p>
            <a:endParaRPr lang="en-US" dirty="0" smtClean="0"/>
          </a:p>
          <a:p>
            <a:r>
              <a:rPr lang="en-US" b="1" dirty="0" smtClean="0"/>
              <a:t>Reading Images: </a:t>
            </a:r>
            <a:r>
              <a:rPr lang="en-US" dirty="0" smtClean="0"/>
              <a:t>The script iterates through each subdirectory (flower category) and reads all image files within it using </a:t>
            </a:r>
            <a:r>
              <a:rPr lang="en-US" dirty="0" err="1" smtClean="0"/>
              <a:t>OpenCV</a:t>
            </a:r>
            <a:r>
              <a:rPr lang="en-US" dirty="0" smtClean="0"/>
              <a:t>. It converts the images from BGR to RGB format, which is more commonly used.</a:t>
            </a:r>
          </a:p>
        </p:txBody>
      </p:sp>
    </p:spTree>
    <p:extLst>
      <p:ext uri="{BB962C8B-B14F-4D97-AF65-F5344CB8AC3E}">
        <p14:creationId xmlns:p14="http://schemas.microsoft.com/office/powerpoint/2010/main" val="1675676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29285"/>
            <a:ext cx="10515600" cy="1325563"/>
          </a:xfrm>
        </p:spPr>
        <p:txBody>
          <a:bodyPr/>
          <a:lstStyle/>
          <a:p>
            <a:r>
              <a:rPr lang="en-US" b="1" dirty="0" smtClean="0"/>
              <a:t>Different Flower Prediction</a:t>
            </a:r>
            <a:endParaRPr lang="en-US" dirty="0"/>
          </a:p>
        </p:txBody>
      </p:sp>
      <p:sp>
        <p:nvSpPr>
          <p:cNvPr id="3" name="Content Placeholder 2"/>
          <p:cNvSpPr>
            <a:spLocks noGrp="1"/>
          </p:cNvSpPr>
          <p:nvPr>
            <p:ph idx="1"/>
          </p:nvPr>
        </p:nvSpPr>
        <p:spPr>
          <a:xfrm>
            <a:off x="756920" y="2110105"/>
            <a:ext cx="10515600" cy="4351338"/>
          </a:xfrm>
        </p:spPr>
        <p:txBody>
          <a:bodyPr/>
          <a:lstStyle/>
          <a:p>
            <a:r>
              <a:rPr lang="en-US" b="1" dirty="0" smtClean="0"/>
              <a:t>Storing Images and Labels: </a:t>
            </a:r>
            <a:r>
              <a:rPr lang="en-US" dirty="0" smtClean="0"/>
              <a:t>It stores the images and their corresponding labels (flower categories) in separate lists.</a:t>
            </a:r>
            <a:endParaRPr lang="en-US" b="1" dirty="0" smtClean="0"/>
          </a:p>
          <a:p>
            <a:r>
              <a:rPr lang="en-US" b="1" dirty="0" smtClean="0"/>
              <a:t>Displaying Sample Images: </a:t>
            </a:r>
            <a:r>
              <a:rPr lang="en-US" dirty="0" smtClean="0"/>
              <a:t>For each unique flower category, it displays a set number of sample images (specified by </a:t>
            </a:r>
            <a:r>
              <a:rPr lang="en-US" dirty="0" err="1" smtClean="0"/>
              <a:t>num_samples_per_category</a:t>
            </a:r>
            <a:r>
              <a:rPr lang="en-US" dirty="0" smtClean="0"/>
              <a:t>) along with their labels.</a:t>
            </a:r>
          </a:p>
          <a:p>
            <a:r>
              <a:rPr lang="en-US" dirty="0" smtClean="0"/>
              <a:t>This script provides a visual overview of the dataset, helping to understand the images and their associated categories.</a:t>
            </a:r>
            <a:endParaRPr lang="en-US" dirty="0"/>
          </a:p>
        </p:txBody>
      </p:sp>
    </p:spTree>
    <p:extLst>
      <p:ext uri="{BB962C8B-B14F-4D97-AF65-F5344CB8AC3E}">
        <p14:creationId xmlns:p14="http://schemas.microsoft.com/office/powerpoint/2010/main" val="219940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Code of Different Flower Prediction</a:t>
            </a:r>
            <a:endParaRPr lang="en-US" dirty="0"/>
          </a:p>
        </p:txBody>
      </p:sp>
      <p:pic>
        <p:nvPicPr>
          <p:cNvPr id="4" name="Content Placeholder 3"/>
          <p:cNvPicPr>
            <a:picLocks noGrp="1" noChangeAspect="1"/>
          </p:cNvPicPr>
          <p:nvPr>
            <p:ph idx="1"/>
          </p:nvPr>
        </p:nvPicPr>
        <p:blipFill>
          <a:blip r:embed="rId2"/>
          <a:stretch>
            <a:fillRect/>
          </a:stretch>
        </p:blipFill>
        <p:spPr>
          <a:xfrm>
            <a:off x="563879" y="1519358"/>
            <a:ext cx="10634221" cy="4773138"/>
          </a:xfrm>
          <a:prstGeom prst="rect">
            <a:avLst/>
          </a:prstGeom>
        </p:spPr>
      </p:pic>
    </p:spTree>
    <p:extLst>
      <p:ext uri="{BB962C8B-B14F-4D97-AF65-F5344CB8AC3E}">
        <p14:creationId xmlns:p14="http://schemas.microsoft.com/office/powerpoint/2010/main" val="27754111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01278" y="393671"/>
            <a:ext cx="9737676" cy="2162477"/>
          </a:xfrm>
          <a:prstGeom prst="rect">
            <a:avLst/>
          </a:prstGeom>
        </p:spPr>
      </p:pic>
      <p:pic>
        <p:nvPicPr>
          <p:cNvPr id="5" name="Picture 4"/>
          <p:cNvPicPr>
            <a:picLocks noChangeAspect="1"/>
          </p:cNvPicPr>
          <p:nvPr/>
        </p:nvPicPr>
        <p:blipFill>
          <a:blip r:embed="rId3"/>
          <a:stretch>
            <a:fillRect/>
          </a:stretch>
        </p:blipFill>
        <p:spPr>
          <a:xfrm>
            <a:off x="801278" y="2365899"/>
            <a:ext cx="9737676" cy="4308278"/>
          </a:xfrm>
          <a:prstGeom prst="rect">
            <a:avLst/>
          </a:prstGeom>
        </p:spPr>
      </p:pic>
    </p:spTree>
    <p:extLst>
      <p:ext uri="{BB962C8B-B14F-4D97-AF65-F5344CB8AC3E}">
        <p14:creationId xmlns:p14="http://schemas.microsoft.com/office/powerpoint/2010/main" val="34344499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68517" y="867267"/>
            <a:ext cx="10879317" cy="5759776"/>
          </a:xfrm>
          <a:prstGeom prst="rect">
            <a:avLst/>
          </a:prstGeom>
        </p:spPr>
      </p:pic>
    </p:spTree>
    <p:extLst>
      <p:ext uri="{BB962C8B-B14F-4D97-AF65-F5344CB8AC3E}">
        <p14:creationId xmlns:p14="http://schemas.microsoft.com/office/powerpoint/2010/main" val="1471218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240" y="273685"/>
            <a:ext cx="10515600" cy="1325563"/>
          </a:xfrm>
        </p:spPr>
        <p:txBody>
          <a:bodyPr/>
          <a:lstStyle/>
          <a:p>
            <a:r>
              <a:rPr lang="en-US" b="1" dirty="0" smtClean="0"/>
              <a:t>Iris Flower</a:t>
            </a:r>
            <a:endParaRPr lang="en-US" b="1" dirty="0"/>
          </a:p>
        </p:txBody>
      </p:sp>
      <p:sp>
        <p:nvSpPr>
          <p:cNvPr id="3" name="Content Placeholder 2"/>
          <p:cNvSpPr>
            <a:spLocks noGrp="1"/>
          </p:cNvSpPr>
          <p:nvPr>
            <p:ph idx="1"/>
          </p:nvPr>
        </p:nvSpPr>
        <p:spPr>
          <a:xfrm>
            <a:off x="350520" y="1449705"/>
            <a:ext cx="10515600" cy="4351338"/>
          </a:xfrm>
        </p:spPr>
        <p:txBody>
          <a:bodyPr>
            <a:normAutofit/>
          </a:bodyPr>
          <a:lstStyle/>
          <a:p>
            <a:r>
              <a:rPr lang="en-US" b="1" dirty="0"/>
              <a:t>Machine Learning</a:t>
            </a:r>
          </a:p>
          <a:p>
            <a:pPr marL="457200" lvl="1" indent="0">
              <a:buNone/>
            </a:pPr>
            <a:r>
              <a:rPr lang="en-US" dirty="0" smtClean="0"/>
              <a:t>"</a:t>
            </a:r>
            <a:r>
              <a:rPr lang="en-US" dirty="0"/>
              <a:t>Machine learning is the process of training a machine using algorithms and data to predict outcomes. The more data provided, the more efficient the machine becomes in building prediction models. Increased data leads to better models and higher accuracy."</a:t>
            </a:r>
          </a:p>
          <a:p>
            <a:r>
              <a:rPr lang="en-US" b="1" dirty="0"/>
              <a:t>Supervised Learning</a:t>
            </a:r>
          </a:p>
          <a:p>
            <a:pPr marL="457200" lvl="1" indent="0">
              <a:buNone/>
            </a:pPr>
            <a:r>
              <a:rPr lang="en-US" dirty="0" smtClean="0"/>
              <a:t>"</a:t>
            </a:r>
            <a:r>
              <a:rPr lang="en-US" dirty="0"/>
              <a:t>Supervised learning involves training a machine learning model using labeled data. The model learns from both the features and their corresponding labels. This method utilizes a dataset where the desired outcomes are already known, making predictions about unseen data easier."</a:t>
            </a:r>
          </a:p>
          <a:p>
            <a:pPr marL="0" indent="0">
              <a:buNone/>
            </a:pPr>
            <a:endParaRPr lang="en-US" dirty="0"/>
          </a:p>
        </p:txBody>
      </p:sp>
    </p:spTree>
    <p:extLst>
      <p:ext uri="{BB962C8B-B14F-4D97-AF65-F5344CB8AC3E}">
        <p14:creationId xmlns:p14="http://schemas.microsoft.com/office/powerpoint/2010/main" val="2615034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55018" y="631597"/>
            <a:ext cx="10002624" cy="6127422"/>
          </a:xfrm>
          <a:prstGeom prst="rect">
            <a:avLst/>
          </a:prstGeom>
        </p:spPr>
      </p:pic>
    </p:spTree>
    <p:extLst>
      <p:ext uri="{BB962C8B-B14F-4D97-AF65-F5344CB8AC3E}">
        <p14:creationId xmlns:p14="http://schemas.microsoft.com/office/powerpoint/2010/main" val="2705567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03316" y="810705"/>
            <a:ext cx="11085921" cy="5901179"/>
          </a:xfrm>
          <a:prstGeom prst="rect">
            <a:avLst/>
          </a:prstGeom>
        </p:spPr>
      </p:pic>
    </p:spTree>
    <p:extLst>
      <p:ext uri="{BB962C8B-B14F-4D97-AF65-F5344CB8AC3E}">
        <p14:creationId xmlns:p14="http://schemas.microsoft.com/office/powerpoint/2010/main" val="2007917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76286" y="643786"/>
            <a:ext cx="11350658" cy="6011538"/>
          </a:xfrm>
          <a:prstGeom prst="rect">
            <a:avLst/>
          </a:prstGeom>
        </p:spPr>
      </p:pic>
    </p:spTree>
    <p:extLst>
      <p:ext uri="{BB962C8B-B14F-4D97-AF65-F5344CB8AC3E}">
        <p14:creationId xmlns:p14="http://schemas.microsoft.com/office/powerpoint/2010/main" val="7478203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67645" y="339364"/>
            <a:ext cx="11359299" cy="6297105"/>
          </a:xfrm>
          <a:prstGeom prst="rect">
            <a:avLst/>
          </a:prstGeom>
        </p:spPr>
      </p:pic>
    </p:spTree>
    <p:extLst>
      <p:ext uri="{BB962C8B-B14F-4D97-AF65-F5344CB8AC3E}">
        <p14:creationId xmlns:p14="http://schemas.microsoft.com/office/powerpoint/2010/main" val="33564322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0" y="0"/>
            <a:ext cx="12192000" cy="7040880"/>
          </a:xfrm>
          <a:prstGeom prst="rect">
            <a:avLst/>
          </a:prstGeom>
        </p:spPr>
      </p:pic>
    </p:spTree>
    <p:extLst>
      <p:ext uri="{BB962C8B-B14F-4D97-AF65-F5344CB8AC3E}">
        <p14:creationId xmlns:p14="http://schemas.microsoft.com/office/powerpoint/2010/main" val="792495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69582"/>
            <a:ext cx="10515600" cy="1325563"/>
          </a:xfrm>
        </p:spPr>
        <p:txBody>
          <a:bodyPr/>
          <a:lstStyle/>
          <a:p>
            <a:r>
              <a:rPr lang="en-US" b="1" dirty="0" smtClean="0"/>
              <a:t>Iris Flower</a:t>
            </a:r>
            <a:endParaRPr lang="en-US" dirty="0"/>
          </a:p>
        </p:txBody>
      </p:sp>
      <p:sp>
        <p:nvSpPr>
          <p:cNvPr id="3" name="Content Placeholder 2"/>
          <p:cNvSpPr>
            <a:spLocks noGrp="1"/>
          </p:cNvSpPr>
          <p:nvPr>
            <p:ph idx="1"/>
          </p:nvPr>
        </p:nvSpPr>
        <p:spPr>
          <a:xfrm>
            <a:off x="838200" y="1795145"/>
            <a:ext cx="10515600" cy="4351338"/>
          </a:xfrm>
        </p:spPr>
        <p:txBody>
          <a:bodyPr/>
          <a:lstStyle/>
          <a:p>
            <a:r>
              <a:rPr lang="en-US" b="1" dirty="0"/>
              <a:t>Classification</a:t>
            </a:r>
          </a:p>
          <a:p>
            <a:r>
              <a:rPr lang="en-US" dirty="0"/>
              <a:t>Classification groups data into categories, and it's part of supervised learning. Understanding the dataset helps us find patterns. Using the Iris flower dataset, we predict iris plant types based on features like petal and sepal size. This dataset, created by Ronald Fisher, is widely used for classification tasks</a:t>
            </a:r>
            <a:r>
              <a:rPr lang="en-US" dirty="0" smtClean="0"/>
              <a:t>.</a:t>
            </a:r>
          </a:p>
          <a:p>
            <a:r>
              <a:rPr lang="en-US" b="1" dirty="0"/>
              <a:t>Dataset Overview</a:t>
            </a:r>
          </a:p>
          <a:p>
            <a:r>
              <a:rPr lang="en-US" dirty="0"/>
              <a:t>The Iris dataset, introduced by Ronald Fisher, has multiple features used for classification, such as petal and sepal size.</a:t>
            </a:r>
          </a:p>
          <a:p>
            <a:endParaRPr lang="en-US" dirty="0"/>
          </a:p>
        </p:txBody>
      </p:sp>
    </p:spTree>
    <p:extLst>
      <p:ext uri="{BB962C8B-B14F-4D97-AF65-F5344CB8AC3E}">
        <p14:creationId xmlns:p14="http://schemas.microsoft.com/office/powerpoint/2010/main" val="20174027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9480" y="388302"/>
            <a:ext cx="10515600" cy="1325563"/>
          </a:xfrm>
        </p:spPr>
        <p:txBody>
          <a:bodyPr/>
          <a:lstStyle/>
          <a:p>
            <a:r>
              <a:rPr lang="en-US" b="1" dirty="0" smtClean="0"/>
              <a:t>Iris Flower</a:t>
            </a:r>
            <a:endParaRPr lang="en-US" dirty="0"/>
          </a:p>
        </p:txBody>
      </p:sp>
      <p:sp>
        <p:nvSpPr>
          <p:cNvPr id="3" name="Content Placeholder 2"/>
          <p:cNvSpPr>
            <a:spLocks noGrp="1"/>
          </p:cNvSpPr>
          <p:nvPr>
            <p:ph idx="1"/>
          </p:nvPr>
        </p:nvSpPr>
        <p:spPr>
          <a:xfrm>
            <a:off x="919480" y="1713865"/>
            <a:ext cx="10515600" cy="4351338"/>
          </a:xfrm>
        </p:spPr>
        <p:txBody>
          <a:bodyPr>
            <a:normAutofit fontScale="85000" lnSpcReduction="20000"/>
          </a:bodyPr>
          <a:lstStyle/>
          <a:p>
            <a:r>
              <a:rPr lang="en-US" b="1" dirty="0"/>
              <a:t>Hardware Requirements</a:t>
            </a:r>
          </a:p>
          <a:p>
            <a:pPr lvl="1"/>
            <a:r>
              <a:rPr lang="en-US" dirty="0"/>
              <a:t>For classification, you'll need:</a:t>
            </a:r>
          </a:p>
          <a:p>
            <a:pPr lvl="1"/>
            <a:r>
              <a:rPr lang="en-US" dirty="0"/>
              <a:t>Processor: i3</a:t>
            </a:r>
          </a:p>
          <a:p>
            <a:pPr lvl="1"/>
            <a:r>
              <a:rPr lang="en-US" dirty="0"/>
              <a:t>RAM: 2 GB</a:t>
            </a:r>
          </a:p>
          <a:p>
            <a:pPr lvl="1"/>
            <a:r>
              <a:rPr lang="en-US" dirty="0"/>
              <a:t>Memory: 5 </a:t>
            </a:r>
            <a:r>
              <a:rPr lang="en-US" dirty="0" smtClean="0"/>
              <a:t>GB</a:t>
            </a:r>
          </a:p>
          <a:p>
            <a:r>
              <a:rPr lang="en-US" b="1" dirty="0"/>
              <a:t>Software and Libraries Requirements</a:t>
            </a:r>
          </a:p>
          <a:p>
            <a:pPr lvl="1"/>
            <a:r>
              <a:rPr lang="en-US" dirty="0"/>
              <a:t>To analyze the data, you'll need:</a:t>
            </a:r>
          </a:p>
          <a:p>
            <a:pPr lvl="1"/>
            <a:r>
              <a:rPr lang="en-US" dirty="0"/>
              <a:t>Python 3.7.2</a:t>
            </a:r>
          </a:p>
          <a:p>
            <a:pPr lvl="1"/>
            <a:r>
              <a:rPr lang="en-US" dirty="0" err="1"/>
              <a:t>Jupyter</a:t>
            </a:r>
            <a:r>
              <a:rPr lang="en-US" dirty="0"/>
              <a:t> Notebook</a:t>
            </a:r>
          </a:p>
          <a:p>
            <a:pPr lvl="1"/>
            <a:r>
              <a:rPr lang="en-US" dirty="0" err="1"/>
              <a:t>sklearn</a:t>
            </a:r>
            <a:endParaRPr lang="en-US" dirty="0"/>
          </a:p>
          <a:p>
            <a:pPr lvl="1"/>
            <a:r>
              <a:rPr lang="en-US" dirty="0"/>
              <a:t>csv</a:t>
            </a:r>
          </a:p>
          <a:p>
            <a:pPr lvl="1"/>
            <a:r>
              <a:rPr lang="en-US" dirty="0" err="1"/>
              <a:t>numpy</a:t>
            </a:r>
            <a:endParaRPr lang="en-US" dirty="0"/>
          </a:p>
          <a:p>
            <a:pPr lvl="1"/>
            <a:r>
              <a:rPr lang="en-US" dirty="0"/>
              <a:t>pandas</a:t>
            </a:r>
          </a:p>
          <a:p>
            <a:pPr lvl="1"/>
            <a:r>
              <a:rPr lang="en-US" dirty="0" err="1"/>
              <a:t>matplotlib</a:t>
            </a:r>
            <a:endParaRPr lang="en-US" dirty="0"/>
          </a:p>
          <a:p>
            <a:endParaRPr lang="en-US" dirty="0"/>
          </a:p>
        </p:txBody>
      </p:sp>
    </p:spTree>
    <p:extLst>
      <p:ext uri="{BB962C8B-B14F-4D97-AF65-F5344CB8AC3E}">
        <p14:creationId xmlns:p14="http://schemas.microsoft.com/office/powerpoint/2010/main" val="1450101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446405"/>
            <a:ext cx="10515600" cy="1325563"/>
          </a:xfrm>
        </p:spPr>
        <p:txBody>
          <a:bodyPr/>
          <a:lstStyle/>
          <a:p>
            <a:r>
              <a:rPr lang="en-US" b="1" dirty="0" smtClean="0"/>
              <a:t>Iris Flower</a:t>
            </a:r>
            <a:endParaRPr lang="en-US" dirty="0"/>
          </a:p>
        </p:txBody>
      </p:sp>
      <p:sp>
        <p:nvSpPr>
          <p:cNvPr id="3" name="Content Placeholder 2"/>
          <p:cNvSpPr>
            <a:spLocks noGrp="1"/>
          </p:cNvSpPr>
          <p:nvPr>
            <p:ph idx="1"/>
          </p:nvPr>
        </p:nvSpPr>
        <p:spPr>
          <a:xfrm>
            <a:off x="777240" y="1853248"/>
            <a:ext cx="10515600" cy="4351338"/>
          </a:xfrm>
        </p:spPr>
        <p:txBody>
          <a:bodyPr/>
          <a:lstStyle/>
          <a:p>
            <a:r>
              <a:rPr lang="en-US" b="1" dirty="0"/>
              <a:t>Iris Flower Prediction Project</a:t>
            </a:r>
          </a:p>
          <a:p>
            <a:r>
              <a:rPr lang="en-US" dirty="0"/>
              <a:t>Welcome to the Iris Flower Prediction project! We're leveraging computers to identify iris flowers based on their unique features. This has implications for understanding nature and improving plant care. Our objective is to develop precise programs for recognizing iris species. Join us as we delve into iris flowers and machine learning!</a:t>
            </a:r>
          </a:p>
        </p:txBody>
      </p:sp>
    </p:spTree>
    <p:extLst>
      <p:ext uri="{BB962C8B-B14F-4D97-AF65-F5344CB8AC3E}">
        <p14:creationId xmlns:p14="http://schemas.microsoft.com/office/powerpoint/2010/main" val="3221885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10565"/>
            <a:ext cx="10515600" cy="1325563"/>
          </a:xfrm>
        </p:spPr>
        <p:txBody>
          <a:bodyPr/>
          <a:lstStyle/>
          <a:p>
            <a:r>
              <a:rPr lang="en-US" b="1" dirty="0" smtClean="0"/>
              <a:t>Iris Flower</a:t>
            </a:r>
            <a:endParaRPr lang="en-US" dirty="0"/>
          </a:p>
        </p:txBody>
      </p:sp>
      <p:sp>
        <p:nvSpPr>
          <p:cNvPr id="3" name="Content Placeholder 2"/>
          <p:cNvSpPr>
            <a:spLocks noGrp="1"/>
          </p:cNvSpPr>
          <p:nvPr>
            <p:ph idx="1"/>
          </p:nvPr>
        </p:nvSpPr>
        <p:spPr>
          <a:xfrm>
            <a:off x="838200" y="2110105"/>
            <a:ext cx="10515600" cy="4351338"/>
          </a:xfrm>
        </p:spPr>
        <p:txBody>
          <a:bodyPr/>
          <a:lstStyle/>
          <a:p>
            <a:r>
              <a:rPr lang="en-US" b="1" dirty="0"/>
              <a:t>Training and </a:t>
            </a:r>
            <a:r>
              <a:rPr lang="en-US" b="1" dirty="0" smtClean="0"/>
              <a:t>Testing</a:t>
            </a:r>
            <a:endParaRPr lang="en-US" dirty="0" smtClean="0"/>
          </a:p>
          <a:p>
            <a:r>
              <a:rPr lang="en-US" dirty="0" smtClean="0"/>
              <a:t>In </a:t>
            </a:r>
            <a:r>
              <a:rPr lang="en-US" dirty="0"/>
              <a:t>our Iris Flower Prediction project:</a:t>
            </a:r>
          </a:p>
          <a:p>
            <a:r>
              <a:rPr lang="en-US" b="1" dirty="0"/>
              <a:t>Training Data:</a:t>
            </a:r>
            <a:r>
              <a:rPr lang="en-US" dirty="0"/>
              <a:t> This is where we teach our models. It's a part of our dataset with known iris flower types. Our algorithms learn patterns from this.</a:t>
            </a:r>
          </a:p>
          <a:p>
            <a:r>
              <a:rPr lang="en-US" b="1" dirty="0"/>
              <a:t>Testing Data:</a:t>
            </a:r>
            <a:r>
              <a:rPr lang="en-US" dirty="0"/>
              <a:t> Here, we check how well our trained models work. It's a set of new examples the model hasn't seen before. We use it to see if our model can accurately predict iris flower types.</a:t>
            </a:r>
          </a:p>
        </p:txBody>
      </p:sp>
    </p:spTree>
    <p:extLst>
      <p:ext uri="{BB962C8B-B14F-4D97-AF65-F5344CB8AC3E}">
        <p14:creationId xmlns:p14="http://schemas.microsoft.com/office/powerpoint/2010/main" val="2852853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Code of Iris Flower</a:t>
            </a:r>
            <a:endParaRPr lang="en-US" dirty="0"/>
          </a:p>
        </p:txBody>
      </p:sp>
      <p:pic>
        <p:nvPicPr>
          <p:cNvPr id="4" name="Content Placeholder 3"/>
          <p:cNvPicPr>
            <a:picLocks noGrp="1" noChangeAspect="1"/>
          </p:cNvPicPr>
          <p:nvPr>
            <p:ph idx="1"/>
          </p:nvPr>
        </p:nvPicPr>
        <p:blipFill>
          <a:blip r:embed="rId2"/>
          <a:stretch>
            <a:fillRect/>
          </a:stretch>
        </p:blipFill>
        <p:spPr>
          <a:xfrm>
            <a:off x="1093117" y="1690688"/>
            <a:ext cx="10005766" cy="4895686"/>
          </a:xfrm>
          <a:prstGeom prst="rect">
            <a:avLst/>
          </a:prstGeom>
        </p:spPr>
      </p:pic>
    </p:spTree>
    <p:extLst>
      <p:ext uri="{BB962C8B-B14F-4D97-AF65-F5344CB8AC3E}">
        <p14:creationId xmlns:p14="http://schemas.microsoft.com/office/powerpoint/2010/main" val="7580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43932" y="385189"/>
            <a:ext cx="10515600" cy="2613076"/>
          </a:xfrm>
          <a:prstGeom prst="rect">
            <a:avLst/>
          </a:prstGeom>
        </p:spPr>
      </p:pic>
      <p:pic>
        <p:nvPicPr>
          <p:cNvPr id="5" name="Picture 4"/>
          <p:cNvPicPr>
            <a:picLocks noChangeAspect="1"/>
          </p:cNvPicPr>
          <p:nvPr/>
        </p:nvPicPr>
        <p:blipFill>
          <a:blip r:embed="rId3"/>
          <a:stretch>
            <a:fillRect/>
          </a:stretch>
        </p:blipFill>
        <p:spPr>
          <a:xfrm>
            <a:off x="743932" y="2998265"/>
            <a:ext cx="10515600" cy="3171105"/>
          </a:xfrm>
          <a:prstGeom prst="rect">
            <a:avLst/>
          </a:prstGeom>
        </p:spPr>
      </p:pic>
    </p:spTree>
    <p:extLst>
      <p:ext uri="{BB962C8B-B14F-4D97-AF65-F5344CB8AC3E}">
        <p14:creationId xmlns:p14="http://schemas.microsoft.com/office/powerpoint/2010/main" val="2018109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53359" y="449311"/>
            <a:ext cx="9446443" cy="3321411"/>
          </a:xfrm>
          <a:prstGeom prst="rect">
            <a:avLst/>
          </a:prstGeom>
        </p:spPr>
      </p:pic>
      <p:pic>
        <p:nvPicPr>
          <p:cNvPr id="5" name="Picture 4"/>
          <p:cNvPicPr>
            <a:picLocks noChangeAspect="1"/>
          </p:cNvPicPr>
          <p:nvPr/>
        </p:nvPicPr>
        <p:blipFill>
          <a:blip r:embed="rId3"/>
          <a:stretch>
            <a:fillRect/>
          </a:stretch>
        </p:blipFill>
        <p:spPr>
          <a:xfrm>
            <a:off x="753359" y="3652101"/>
            <a:ext cx="9446443" cy="3038099"/>
          </a:xfrm>
          <a:prstGeom prst="rect">
            <a:avLst/>
          </a:prstGeom>
        </p:spPr>
      </p:pic>
    </p:spTree>
    <p:extLst>
      <p:ext uri="{BB962C8B-B14F-4D97-AF65-F5344CB8AC3E}">
        <p14:creationId xmlns:p14="http://schemas.microsoft.com/office/powerpoint/2010/main" val="3466689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TotalTime>
  <Words>791</Words>
  <Application>Microsoft Office PowerPoint</Application>
  <PresentationFormat>Widescreen</PresentationFormat>
  <Paragraphs>68</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Iris Flower Prediction</vt:lpstr>
      <vt:lpstr>Iris Flower</vt:lpstr>
      <vt:lpstr>Iris Flower</vt:lpstr>
      <vt:lpstr>Iris Flower</vt:lpstr>
      <vt:lpstr>Iris Flower</vt:lpstr>
      <vt:lpstr>Iris Flower</vt:lpstr>
      <vt:lpstr>Code of Iris Flower</vt:lpstr>
      <vt:lpstr>PowerPoint Presentation</vt:lpstr>
      <vt:lpstr>PowerPoint Presentation</vt:lpstr>
      <vt:lpstr>Result</vt:lpstr>
      <vt:lpstr>Iris Flower</vt:lpstr>
      <vt:lpstr>Iris Flower</vt:lpstr>
      <vt:lpstr>Iris Flower</vt:lpstr>
      <vt:lpstr>Iris Flower</vt:lpstr>
      <vt:lpstr>Different Flower Prediction</vt:lpstr>
      <vt:lpstr>Different Flower Prediction</vt:lpstr>
      <vt:lpstr>Code of Different Flower Prediction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Iris Flower Prediction</dc:title>
  <dc:creator>PMLS</dc:creator>
  <cp:lastModifiedBy>PMLS</cp:lastModifiedBy>
  <cp:revision>13</cp:revision>
  <dcterms:created xsi:type="dcterms:W3CDTF">2024-05-05T14:15:49Z</dcterms:created>
  <dcterms:modified xsi:type="dcterms:W3CDTF">2024-05-05T16:41:35Z</dcterms:modified>
</cp:coreProperties>
</file>